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3" r:id="rId9"/>
    <p:sldId id="26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19456" y="146304"/>
            <a:ext cx="11753088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18979" y="381001"/>
            <a:ext cx="109728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844800" y="2819400"/>
            <a:ext cx="8746979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7416800" y="6509004"/>
            <a:ext cx="4003040" cy="274320"/>
          </a:xfrm>
        </p:spPr>
        <p:txBody>
          <a:bodyPr vert="horz" rtlCol="0"/>
          <a:lstStyle>
            <a:extLst/>
          </a:lstStyle>
          <a:p>
            <a:fld id="{A114E180-B2F6-4302-BB41-E23085AAEE36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11518603" y="6509004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B05FB3D-3BC9-4A6E-A342-E260E3C06D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2133600" y="6509004"/>
            <a:ext cx="5209952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14E180-B2F6-4302-BB41-E23085AAEE36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5FB3D-3BC9-4A6E-A342-E260E3C06D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14E180-B2F6-4302-BB41-E23085AAEE36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5FB3D-3BC9-4A6E-A342-E260E3C06D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84523" y="1424588"/>
            <a:ext cx="10668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14E180-B2F6-4302-BB41-E23085AAEE36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5FB3D-3BC9-4A6E-A342-E260E3C06D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333504" y="3267456"/>
            <a:ext cx="98755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498230"/>
            <a:ext cx="103632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3287713"/>
            <a:ext cx="103632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7416800" y="6513670"/>
            <a:ext cx="4003040" cy="274320"/>
          </a:xfrm>
        </p:spPr>
        <p:txBody>
          <a:bodyPr vert="horz" rtlCol="0"/>
          <a:lstStyle>
            <a:extLst/>
          </a:lstStyle>
          <a:p>
            <a:fld id="{A114E180-B2F6-4302-BB41-E23085AAEE36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11518603" y="6513670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B05FB3D-3BC9-4A6E-A342-E260E3C06D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2133600" y="6513670"/>
            <a:ext cx="5209952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45920"/>
            <a:ext cx="53848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45920"/>
            <a:ext cx="53848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14E180-B2F6-4302-BB41-E23085AAEE36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521440" y="6514568"/>
            <a:ext cx="619051" cy="274320"/>
          </a:xfrm>
        </p:spPr>
        <p:txBody>
          <a:bodyPr/>
          <a:lstStyle>
            <a:extLst/>
          </a:lstStyle>
          <a:p>
            <a:fld id="{DB05FB3D-3BC9-4A6E-A342-E260E3C06D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84523" y="1424588"/>
            <a:ext cx="10668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22325" y="2165216"/>
            <a:ext cx="49987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400800" y="2165216"/>
            <a:ext cx="49987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51948"/>
            <a:ext cx="109728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14E180-B2F6-4302-BB41-E23085AAEE36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11521440" y="6514568"/>
            <a:ext cx="619051" cy="274320"/>
          </a:xfrm>
        </p:spPr>
        <p:txBody>
          <a:bodyPr/>
          <a:lstStyle>
            <a:extLst/>
          </a:lstStyle>
          <a:p>
            <a:fld id="{DB05FB3D-3BC9-4A6E-A342-E260E3C06D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53218"/>
            <a:ext cx="109728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14E180-B2F6-4302-BB41-E23085AAEE36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5FB3D-3BC9-4A6E-A342-E260E3C06D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84523" y="1424588"/>
            <a:ext cx="10668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14E180-B2F6-4302-BB41-E23085AAEE36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5FB3D-3BC9-4A6E-A342-E260E3C06D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743403" y="1057656"/>
            <a:ext cx="49987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17515" y="304800"/>
            <a:ext cx="524256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617515" y="1107560"/>
            <a:ext cx="524256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04800" y="2209800"/>
            <a:ext cx="11555275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7416800" y="6513670"/>
            <a:ext cx="4003040" cy="274320"/>
          </a:xfrm>
        </p:spPr>
        <p:txBody>
          <a:bodyPr vert="horz" rtlCol="0"/>
          <a:lstStyle>
            <a:extLst/>
          </a:lstStyle>
          <a:p>
            <a:fld id="{A114E180-B2F6-4302-BB41-E23085AAEE36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11518603" y="6513670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B05FB3D-3BC9-4A6E-A342-E260E3C06D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2133600" y="6513670"/>
            <a:ext cx="5209952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3924" y="4724400"/>
            <a:ext cx="73152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053924" y="5388937"/>
            <a:ext cx="73152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06400" y="249864"/>
            <a:ext cx="113792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7416800" y="6509004"/>
            <a:ext cx="4003040" cy="274320"/>
          </a:xfrm>
        </p:spPr>
        <p:txBody>
          <a:bodyPr vert="horz" rtlCol="0"/>
          <a:lstStyle>
            <a:extLst/>
          </a:lstStyle>
          <a:p>
            <a:fld id="{A114E180-B2F6-4302-BB41-E23085AAEE36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11518603" y="6509004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B05FB3D-3BC9-4A6E-A342-E260E3C06D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2133600" y="6509004"/>
            <a:ext cx="5209952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19456" y="147085"/>
            <a:ext cx="11747795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727200" y="6400800"/>
            <a:ext cx="5616352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416800" y="6400800"/>
            <a:ext cx="400304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A114E180-B2F6-4302-BB41-E23085AAEE36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1518603" y="6514568"/>
            <a:ext cx="619051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DB05FB3D-3BC9-4A6E-A342-E260E3C06D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53536"/>
            <a:ext cx="109728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46237"/>
            <a:ext cx="109728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kardonikskaya.ru/images/antiterror/antiterror2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kardonikskaya.ru/images/antiterror/antiterror4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kardonikskaya.ru/images/antiterror/antiterror3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kardonikskaya.ru/images/antiterror/antiterror5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kardonikskaya.ru/images/antiterror/antiterror6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57450" y="2993365"/>
            <a:ext cx="8894912" cy="167352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Антитеррористическая  безопасность 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5984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sh1aksay.edusite.ru/images/clip_imagpapape001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405890" y="754381"/>
            <a:ext cx="9612630" cy="52920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35626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4153" y="708660"/>
            <a:ext cx="8534400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ПРИ УГРОЗЕ СОВЕРШЕНИЯ ТЕРРОРИСТИЧЕСКОГО АКТА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sh1aksay.edusite.ru/images/clip_image003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411730" y="2500313"/>
            <a:ext cx="7098030" cy="35690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232753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9620" y="240030"/>
            <a:ext cx="10515600" cy="82964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Захват в заложники 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8958" y="1416526"/>
            <a:ext cx="1093628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оказались в заложниках, рекомендуем придерживаться следующих правил поведения: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неожиданное движение или шум могут повлечь жестокий отпор со стороны террористов. Не допускайте действий, которые могут спровоцировать террористов к применению оружия и привести к человеческим жертвам;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готовы к применению террористами повязок на глаза, кляпов, наручников или веревок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переносите лишения, оскорбления и унижения, не смотрите преступникам в глаза (для нервного человека это сигнал к агрессии), не ведите себя вызывающе;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пытайтесь оказывать сопротивление, не проявляйте ненужного героизма, пытаясь разоружить бандита или прорваться к выходу или окну;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вас заставляют выйти из помещения, говоря, что вы взяты в заложники, не сопротивляйтесь;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с вами находятся дети, найдите для них безопасное место, постарайтесь закрыть их от случайных пуль, по возможности находитесь рядом с ними;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выполняйте требования преступников, не противоречьте им, не рискуйте жизнью окружающих и своей собственной, старайтесь не допускать истерики и паники;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когда необходима медицинская помощь, говорите спокойно и кратко, не нервируя бандитов, ничего не предпринимайте, пока не получите разрешения.</a:t>
            </a:r>
          </a:p>
          <a:p>
            <a:pPr algn="just"/>
            <a:r>
              <a:rPr lang="ru-RU" sz="16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проведения спецслужбами операции по вашему освобождению неукоснительно соблюдайте следующие требования:</a:t>
            </a:r>
          </a:p>
          <a:p>
            <a:pPr algn="just"/>
            <a:r>
              <a:rPr lang="ru-RU" sz="16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лежите на полу лицом вниз, голову закройте руками и не двигайтесь;</a:t>
            </a:r>
          </a:p>
          <a:p>
            <a:pPr algn="just"/>
            <a:r>
              <a:rPr lang="ru-RU" sz="16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в коем случае не бегите навстречу сотрудникам спецслужб или от них, так как они могут принять вас за преступника;</a:t>
            </a:r>
          </a:p>
          <a:p>
            <a:pPr algn="just"/>
            <a:r>
              <a:rPr lang="ru-RU" sz="16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есть возможность, держитесь подальше от проемов дверей и окон.</a:t>
            </a:r>
            <a:endParaRPr lang="ru-RU" sz="1600" b="1" u="sng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4880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sh1aksay.edusite.ru/images/clip_image005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428750" y="788670"/>
            <a:ext cx="9498330" cy="5257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714244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585" y="0"/>
            <a:ext cx="10990053" cy="135434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ПРИ СОВЕРШЕНИИ ТЕРРОРИСТИЧЕСКОГО АКТА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sh1aksay.edusite.ru/images/clip_imaapapge007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238500" y="1918494"/>
            <a:ext cx="5715000" cy="3981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80452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8602" y="845820"/>
            <a:ext cx="8534400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ПЕРВОЙ МЕДИЦИНСКОЙ ПОМОЩИ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sh1aksay.edusite.ru/images/clip_image009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238500" y="1842294"/>
            <a:ext cx="5715000" cy="4133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29002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649" y="215660"/>
            <a:ext cx="11831991" cy="6521569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</a:t>
            </a:r>
            <a:endParaRPr lang="ru-RU" sz="1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  <a:p>
            <a:pPr marL="0" indent="0" algn="just">
              <a:buNone/>
            </a:pPr>
            <a:r>
              <a:rPr lang="en-US" sz="1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1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1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 захватили в заложники</a:t>
            </a:r>
          </a:p>
          <a:p>
            <a:pPr algn="just"/>
            <a:r>
              <a:rPr lang="ru-RU" sz="1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ПРАВИЛА ПОВЕДЕНИЯ</a:t>
            </a:r>
          </a:p>
          <a:p>
            <a:pPr algn="just"/>
            <a:r>
              <a:rPr lang="ru-RU" sz="1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Возьмите себя в руки, успокойтесь, не паникуйте.</a:t>
            </a:r>
          </a:p>
          <a:p>
            <a:pPr algn="just"/>
            <a:r>
              <a:rPr lang="ru-RU" sz="1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Разговаривайте спокойным голосом, не смотри террористам в глаза.</a:t>
            </a:r>
          </a:p>
          <a:p>
            <a:pPr algn="just"/>
            <a:r>
              <a:rPr lang="ru-RU" sz="1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Подготовьтесь физически и морально к возможному суровому испытанию.</a:t>
            </a:r>
          </a:p>
          <a:p>
            <a:pPr algn="just"/>
            <a:r>
              <a:rPr lang="ru-RU" sz="1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Не выказывайте ненависть и пренебрежение к похитителям.</a:t>
            </a:r>
          </a:p>
          <a:p>
            <a:pPr algn="just"/>
            <a:r>
              <a:rPr lang="ru-RU" sz="1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С самого начала (особенно в первые часы) выполняйте все указания террористов.</a:t>
            </a:r>
          </a:p>
          <a:p>
            <a:pPr algn="just"/>
            <a:r>
              <a:rPr lang="ru-RU" sz="1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Не привлекайте внимание террористов своим поведением, не оказывайте </a:t>
            </a:r>
            <a:r>
              <a:rPr lang="ru-RU" sz="1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активного сопротивления</a:t>
            </a:r>
            <a:r>
              <a:rPr lang="ru-RU" sz="1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Это может усугубить Ваше положение.</a:t>
            </a:r>
          </a:p>
          <a:p>
            <a:pPr algn="just"/>
            <a:r>
              <a:rPr lang="ru-RU" sz="1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Не пытайтесь бежать, если нет полной уверенности в успехе побега.</a:t>
            </a:r>
          </a:p>
          <a:p>
            <a:pPr algn="just"/>
            <a:r>
              <a:rPr lang="ru-RU" sz="1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Заявите о своем плохом самочувствии.</a:t>
            </a:r>
          </a:p>
          <a:p>
            <a:pPr algn="just"/>
            <a:r>
              <a:rPr lang="ru-RU" sz="1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Запомните: как можно больше информации о террористах (количество, вооружение, как выглядят, особенности внешности, телосложения, акцента, тематики разговора, темперамент, манеру поведения).</a:t>
            </a:r>
          </a:p>
          <a:p>
            <a:pPr algn="just"/>
            <a:r>
              <a:rPr lang="ru-RU" sz="1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Постарайтесь определить место своего нахождения (заточения).</a:t>
            </a:r>
          </a:p>
          <a:p>
            <a:pPr algn="just"/>
            <a:r>
              <a:rPr lang="ru-RU" sz="1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Сохраняйте умственную и физическую активность. Помните, что правоохранительные органы делают вес, чтобы Вас вызволить.</a:t>
            </a:r>
          </a:p>
          <a:p>
            <a:pPr algn="just"/>
            <a:r>
              <a:rPr lang="ru-RU" sz="1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Не пренебрегайте пищей. Это поможет сохранить силы и здоровье.</a:t>
            </a:r>
          </a:p>
          <a:p>
            <a:pPr algn="just"/>
            <a:r>
              <a:rPr lang="ru-RU" sz="1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Расположитесь подальше от окон, дверей и самих террористов. Это необходимо для обеспечения Вашей безопасности в случае штурма помещения или транспортного средства, стрельбы снайперов на поражение преступников.</a:t>
            </a:r>
          </a:p>
          <a:p>
            <a:pPr algn="just"/>
            <a:r>
              <a:rPr lang="ru-RU" sz="1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 Если вы ранены – не двигайтесь: этим вы сократите потерю крови.</a:t>
            </a:r>
          </a:p>
          <a:p>
            <a:pPr algn="just"/>
            <a:r>
              <a:rPr lang="ru-RU" sz="1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 При штурме ложитесь на пол лицом вниз, сложив руки на затылке. Ни в коем случае не беги навстречу сотрудникам спецслужб!</a:t>
            </a:r>
          </a:p>
          <a:p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Помни: твоя цель – остаться в живых.</a:t>
            </a:r>
            <a:endParaRPr lang="ru-RU" sz="1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xmlns="" val="3642104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2902" y="1801282"/>
            <a:ext cx="8534400" cy="1507067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 </a:t>
            </a:r>
            <a:endParaRPr lang="ru-RU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4682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155</TotalTime>
  <Words>550</Words>
  <Application>Microsoft Office PowerPoint</Application>
  <PresentationFormat>Произвольный</PresentationFormat>
  <Paragraphs>39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Литейная</vt:lpstr>
      <vt:lpstr>Антитеррористическая  безопасность </vt:lpstr>
      <vt:lpstr>Слайд 2</vt:lpstr>
      <vt:lpstr>ДЕЙСТВИЯ ПРИ УГРОЗЕ СОВЕРШЕНИЯ ТЕРРОРИСТИЧЕСКОГО АКТА</vt:lpstr>
      <vt:lpstr>Захват в заложники </vt:lpstr>
      <vt:lpstr>Слайд 5</vt:lpstr>
      <vt:lpstr>ДЕЙСТВИЯ ПРИ СОВЕРШЕНИИ ТЕРРОРИСТИЧЕСКОГО АКТА</vt:lpstr>
      <vt:lpstr>ОКАЗАНИЕ ПЕРВОЙ МЕДИЦИНСКОЙ ПОМОЩИ </vt:lpstr>
      <vt:lpstr>Слайд 8</vt:lpstr>
      <vt:lpstr>Спасибо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oem1</cp:lastModifiedBy>
  <cp:revision>16</cp:revision>
  <dcterms:created xsi:type="dcterms:W3CDTF">2021-04-06T03:45:53Z</dcterms:created>
  <dcterms:modified xsi:type="dcterms:W3CDTF">2023-02-16T07:20:39Z</dcterms:modified>
</cp:coreProperties>
</file>